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2934" y="-10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741D-9055-441F-B70F-3F76F38BE8C4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9A75658-C46B-4709-B6F3-3F9EF561657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741D-9055-441F-B70F-3F76F38BE8C4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75658-C46B-4709-B6F3-3F9EF561657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9A75658-C46B-4709-B6F3-3F9EF561657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741D-9055-441F-B70F-3F76F38BE8C4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741D-9055-441F-B70F-3F76F38BE8C4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9A75658-C46B-4709-B6F3-3F9EF561657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741D-9055-441F-B70F-3F76F38BE8C4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9A75658-C46B-4709-B6F3-3F9EF561657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1F4741D-9055-441F-B70F-3F76F38BE8C4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75658-C46B-4709-B6F3-3F9EF561657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741D-9055-441F-B70F-3F76F38BE8C4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9A75658-C46B-4709-B6F3-3F9EF561657F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741D-9055-441F-B70F-3F76F38BE8C4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9A75658-C46B-4709-B6F3-3F9EF56165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741D-9055-441F-B70F-3F76F38BE8C4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9A75658-C46B-4709-B6F3-3F9EF56165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9A75658-C46B-4709-B6F3-3F9EF561657F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741D-9055-441F-B70F-3F76F38BE8C4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9A75658-C46B-4709-B6F3-3F9EF561657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1F4741D-9055-441F-B70F-3F76F38BE8C4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1F4741D-9055-441F-B70F-3F76F38BE8C4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9A75658-C46B-4709-B6F3-3F9EF561657F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2819400"/>
            <a:ext cx="7929618" cy="1752600"/>
          </a:xfrm>
        </p:spPr>
        <p:txBody>
          <a:bodyPr/>
          <a:lstStyle/>
          <a:p>
            <a:r>
              <a:rPr lang="ru-RU" dirty="0" smtClean="0"/>
              <a:t>История мбоу «школа 40» . Руководство. Открытие и строительство 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357166"/>
            <a:ext cx="8358246" cy="1714512"/>
          </a:xfrm>
        </p:spPr>
        <p:txBody>
          <a:bodyPr>
            <a:normAutofit/>
          </a:bodyPr>
          <a:lstStyle/>
          <a:p>
            <a:r>
              <a:rPr lang="ru-RU" sz="4800" dirty="0" smtClean="0">
                <a:latin typeface="Bahnschrift SemiBold" pitchFamily="34" charset="0"/>
              </a:rPr>
              <a:t>Летопись школы</a:t>
            </a:r>
            <a:endParaRPr lang="ru-RU" sz="4800" dirty="0">
              <a:latin typeface="Bahnschrift SemiBold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Bahnschrift SemiBold" pitchFamily="34" charset="0"/>
              </a:rPr>
              <a:t>Факты о школе</a:t>
            </a:r>
            <a:endParaRPr lang="ru-RU" sz="4000" dirty="0">
              <a:latin typeface="Bahnschrift SemiBold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928802"/>
            <a:ext cx="8503920" cy="417024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Bahnschrift" pitchFamily="34" charset="0"/>
              </a:rPr>
              <a:t>Старое здание школы было открыто в 1936 г.</a:t>
            </a:r>
          </a:p>
          <a:p>
            <a:endParaRPr lang="ru-RU" dirty="0" smtClean="0">
              <a:latin typeface="Bahnschrift" pitchFamily="34" charset="0"/>
            </a:endParaRPr>
          </a:p>
          <a:p>
            <a:r>
              <a:rPr lang="ru-RU" dirty="0" smtClean="0">
                <a:latin typeface="Bahnschrift" pitchFamily="34" charset="0"/>
              </a:rPr>
              <a:t>В школе имеется исторический музей боевой славы имени 8-ой ВА и дважды героя советского союза Т.Т. Хрюкина.</a:t>
            </a:r>
          </a:p>
          <a:p>
            <a:endParaRPr lang="ru-RU" dirty="0" smtClean="0">
              <a:latin typeface="Bahnschrift" pitchFamily="34" charset="0"/>
            </a:endParaRPr>
          </a:p>
          <a:p>
            <a:r>
              <a:rPr lang="ru-RU" dirty="0" smtClean="0">
                <a:latin typeface="Bahnschrift" pitchFamily="34" charset="0"/>
              </a:rPr>
              <a:t>Школа в данный момент рассчитана на 1176 мест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latin typeface="Bahnschrift SemiBold" pitchFamily="34" charset="0"/>
              </a:rPr>
              <a:t>Открытие нового здания школы. Строительство</a:t>
            </a:r>
            <a:endParaRPr lang="ru-RU" sz="3600" dirty="0">
              <a:latin typeface="Bahnschrift SemiBold" pitchFamily="34" charset="0"/>
            </a:endParaRPr>
          </a:p>
        </p:txBody>
      </p:sp>
      <p:pic>
        <p:nvPicPr>
          <p:cNvPr id="7" name="Рисунок 6" descr="old_school_40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8165" r="8165"/>
          <a:stretch>
            <a:fillRect/>
          </a:stretch>
        </p:blipFill>
        <p:spPr/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1200" dirty="0" smtClean="0">
                <a:latin typeface="Bahnschrift SemiBold" pitchFamily="34" charset="0"/>
              </a:rPr>
              <a:t>Школа 40 в 1948 г. Вступила в строй . Она выстроена на месте бывшей школы , взорванной и сожженной немцами в годы оккупации г.Ростова . В строительстве школы принимало участие всё население нового города . Ведь в это время ещё мало было новых зданий, среди разрушенных. Каждому хотелось, чтобы их дети скорее заняли места в школе за партами, а не ютились отдельными классами в частных домах. И вот торжественный день наступил. Это было 1 сентября 1948 г. Сейчас вокруг построены другие школы:79,69,25,90. Эти новые школы - большие , оборудование лучшее. В этом же 1948 г. был заложен школьный сад</a:t>
            </a:r>
            <a:endParaRPr lang="ru-RU" sz="1200" dirty="0">
              <a:latin typeface="Bahnschrift SemiBold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Bahnschrift SemiBold" pitchFamily="34" charset="0"/>
              </a:rPr>
              <a:t>Директор Т.А.Кулик</a:t>
            </a:r>
            <a:endParaRPr lang="ru-RU" dirty="0">
              <a:latin typeface="Bahnschrift SemiBold" pitchFamily="34" charset="0"/>
            </a:endParaRPr>
          </a:p>
        </p:txBody>
      </p:sp>
      <p:pic>
        <p:nvPicPr>
          <p:cNvPr id="9" name="Содержимое 8" descr="Picsart_24-01-16_10-03-00-38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571612"/>
            <a:ext cx="3510650" cy="4681538"/>
          </a:xfrm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857752" y="1500174"/>
            <a:ext cx="4038600" cy="6143668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latin typeface="Bahnschrift SemiBold" pitchFamily="34" charset="0"/>
              </a:rPr>
              <a:t>Работал директором нашей школы с 1945 по 1963 г. (включительно). Он приступил к работе , когда школа 40 была сожжена и разрушена фашистами , а её ученики учились в шести филиалах , относящихся к школе 79. Филиалы размещались в частных домах: на Большевистском , на Боевом, на Безбалке и на ул. Красина . Классные комнаты были маленькие , плохоосвещенные. Вечером горела керосиновая лампа . Питание детей было скудное , одеты были плохо . Занимались в 5 смен по 2-3 урока. Вот почему все ждали восстановления нашей школы. После открытия нового здания все дети стали продолжать учёбу в нормальных условиях. 3 первых года школа была мужской , затем семилетней , средней и восьмилетней . С января 1964 г. Т.А Кулик ушёл на заслуженный отдых.</a:t>
            </a:r>
            <a:endParaRPr lang="ru-RU" dirty="0">
              <a:latin typeface="Bahnschrift SemiBold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Bahnschrift SemiBold" pitchFamily="34" charset="0"/>
              </a:rPr>
              <a:t>Ржецский</a:t>
            </a:r>
            <a:br>
              <a:rPr lang="ru-RU" dirty="0" smtClean="0">
                <a:latin typeface="Bahnschrift SemiBold" pitchFamily="34" charset="0"/>
              </a:rPr>
            </a:br>
            <a:r>
              <a:rPr lang="ru-RU" dirty="0" smtClean="0">
                <a:latin typeface="Bahnschrift SemiBold" pitchFamily="34" charset="0"/>
              </a:rPr>
              <a:t>Иосиф</a:t>
            </a:r>
            <a:br>
              <a:rPr lang="ru-RU" dirty="0" smtClean="0">
                <a:latin typeface="Bahnschrift SemiBold" pitchFamily="34" charset="0"/>
              </a:rPr>
            </a:br>
            <a:r>
              <a:rPr lang="ru-RU" dirty="0" smtClean="0">
                <a:latin typeface="Bahnschrift SemiBold" pitchFamily="34" charset="0"/>
              </a:rPr>
              <a:t>Францевич</a:t>
            </a:r>
            <a:endParaRPr lang="ru-RU" dirty="0">
              <a:latin typeface="Bahnschrift SemiBold" pitchFamily="34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44819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Bahnschrift" pitchFamily="34" charset="0"/>
              </a:rPr>
              <a:t>Работал в школе 40 с 1936 г. </a:t>
            </a:r>
            <a:r>
              <a:rPr lang="ru-RU" dirty="0" smtClean="0">
                <a:latin typeface="Bahnschrift" pitchFamily="34" charset="0"/>
              </a:rPr>
              <a:t>п</a:t>
            </a:r>
            <a:r>
              <a:rPr lang="ru-RU" dirty="0" smtClean="0">
                <a:latin typeface="Bahnschrift" pitchFamily="34" charset="0"/>
              </a:rPr>
              <a:t>о 1941 г. Преподавателем начальных классов. В 1941 г. ушёл на фронт.</a:t>
            </a:r>
          </a:p>
          <a:p>
            <a:r>
              <a:rPr lang="ru-RU" dirty="0" smtClean="0">
                <a:latin typeface="Bahnschrift" pitchFamily="34" charset="0"/>
              </a:rPr>
              <a:t>Он рассказывал о бывших учителях: о Свекрове , Темаковой , Костенко и Попковой.</a:t>
            </a:r>
          </a:p>
          <a:p>
            <a:r>
              <a:rPr lang="ru-RU" dirty="0" smtClean="0">
                <a:latin typeface="Bahnschrift" pitchFamily="34" charset="0"/>
              </a:rPr>
              <a:t>После демобилизации хотел снова придти в родную школу, но она была разрушена.</a:t>
            </a:r>
          </a:p>
          <a:p>
            <a:r>
              <a:rPr lang="ru-RU" dirty="0" smtClean="0">
                <a:latin typeface="Bahnschrift" pitchFamily="34" charset="0"/>
              </a:rPr>
              <a:t>Его назначают директором школы 82 , где работал до 1949 г.</a:t>
            </a:r>
          </a:p>
          <a:p>
            <a:r>
              <a:rPr lang="ru-RU" dirty="0" smtClean="0">
                <a:latin typeface="Bahnschrift" pitchFamily="34" charset="0"/>
              </a:rPr>
              <a:t>С 1950 г. </a:t>
            </a:r>
            <a:r>
              <a:rPr lang="ru-RU" dirty="0" smtClean="0">
                <a:latin typeface="Bahnschrift" pitchFamily="34" charset="0"/>
              </a:rPr>
              <a:t>р</a:t>
            </a:r>
            <a:r>
              <a:rPr lang="ru-RU" dirty="0" smtClean="0">
                <a:latin typeface="Bahnschrift" pitchFamily="34" charset="0"/>
              </a:rPr>
              <a:t>аботал директором школы 30. Все эти годы проработал в Октябрьском районе</a:t>
            </a:r>
            <a:endParaRPr lang="ru-RU" dirty="0" smtClean="0">
              <a:latin typeface="Bahnschrift" pitchFamily="34" charset="0"/>
            </a:endParaRPr>
          </a:p>
        </p:txBody>
      </p:sp>
      <p:pic>
        <p:nvPicPr>
          <p:cNvPr id="8" name="Содержимое 7" descr="Picsart_24-01-16_10-06-29-28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14493" y="685800"/>
            <a:ext cx="4058213" cy="54102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latin typeface="Bahnschrift" pitchFamily="34" charset="0"/>
              </a:rPr>
              <a:t>Медсестра , завуч Белявский , директор Чумаченко , вожатый Касевин , завхоз Шевцов</a:t>
            </a:r>
            <a:endParaRPr lang="ru-RU" sz="3200" dirty="0">
              <a:latin typeface="Bahnschrift" pitchFamily="34" charset="0"/>
            </a:endParaRPr>
          </a:p>
        </p:txBody>
      </p:sp>
      <p:pic>
        <p:nvPicPr>
          <p:cNvPr id="15" name="Рисунок 14" descr="Picsart_24-01-16_10-07-06-5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2786058"/>
            <a:ext cx="5500726" cy="328614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Bahnschrift SemiBold" pitchFamily="34" charset="0"/>
              </a:rPr>
              <a:t>Школьный музей</a:t>
            </a:r>
            <a:endParaRPr lang="ru-RU" sz="4000" dirty="0">
              <a:latin typeface="Bahnschrift SemiBold" pitchFamily="34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800600" y="1500174"/>
            <a:ext cx="4038600" cy="535782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Bahnschrift SemiBold" pitchFamily="34" charset="0"/>
              </a:rPr>
              <a:t>Наш школьный военно-исторический музей как форма образовательной и воспитательной работы был создан в 1970 году. Он возник как ответ на социальный заказ, поступивший образовательному учреждению от представителей ученической, родительской и педагогической общественности и как результат собственной поисково-исследовательской деятельности.</a:t>
            </a:r>
          </a:p>
          <a:p>
            <a:r>
              <a:rPr lang="ru-RU" dirty="0" smtClean="0">
                <a:latin typeface="Bahnschrift SemiBold" pitchFamily="34" charset="0"/>
              </a:rPr>
              <a:t>Экспозиция школьного военно-исторического музея имени Т.Т. Хрюкина создана в 1987 году и посвящена боевому пути 8-ой ВА, освобождавшей г. Ростов-на-Дону и Ростовскую область в период с 1 января – по 31 августа 1943 года</a:t>
            </a:r>
          </a:p>
          <a:p>
            <a:endParaRPr lang="ru-RU" dirty="0">
              <a:latin typeface="Bahnschrift SemiBold" pitchFamily="34" charset="0"/>
            </a:endParaRPr>
          </a:p>
        </p:txBody>
      </p:sp>
      <p:pic>
        <p:nvPicPr>
          <p:cNvPr id="10" name="Содержимое 9" descr="IMG_3221-14-02-20-04-3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571612"/>
            <a:ext cx="3511154" cy="468153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Bahnschrift SemiBold" pitchFamily="34" charset="0"/>
              </a:rPr>
              <a:t>Школа в наше время</a:t>
            </a:r>
            <a:endParaRPr lang="ru-RU" dirty="0">
              <a:latin typeface="Bahnschrift SemiBold" pitchFamily="34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301752" y="1500174"/>
            <a:ext cx="4038600" cy="455315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Bahnschrift SemiBold" pitchFamily="34" charset="0"/>
              </a:rPr>
              <a:t>В наше время в школе периодически проводятся ремонтные работы, улучшение оборудования и кабинетов. </a:t>
            </a:r>
            <a:r>
              <a:rPr lang="ru-RU" dirty="0" smtClean="0">
                <a:latin typeface="Bahnschrift SemiBold" pitchFamily="34" charset="0"/>
              </a:rPr>
              <a:t>Ученики учатся по 5-8 </a:t>
            </a:r>
            <a:r>
              <a:rPr lang="ru-RU" dirty="0" smtClean="0">
                <a:latin typeface="Bahnschrift SemiBold" pitchFamily="34" charset="0"/>
              </a:rPr>
              <a:t>уроков , знания получают полноценные и качественные. Дети гордятся своей школой и помнят о событиях, которые происходили раньше. </a:t>
            </a:r>
            <a:endParaRPr lang="ru-RU" dirty="0">
              <a:latin typeface="Bahnschrift SemiBold" pitchFamily="34" charset="0"/>
            </a:endParaRPr>
          </a:p>
        </p:txBody>
      </p:sp>
      <p:pic>
        <p:nvPicPr>
          <p:cNvPr id="11" name="Содержимое 10" descr="shkola_4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63884" y="1643050"/>
            <a:ext cx="3512032" cy="4500594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160</TotalTime>
  <Words>528</Words>
  <Application>Microsoft Office PowerPoint</Application>
  <PresentationFormat>Экран (4:3)</PresentationFormat>
  <Paragraphs>24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Официальная</vt:lpstr>
      <vt:lpstr>Летопись школы</vt:lpstr>
      <vt:lpstr>Факты о школе</vt:lpstr>
      <vt:lpstr>Открытие нового здания школы. Строительство</vt:lpstr>
      <vt:lpstr>Директор Т.А.Кулик</vt:lpstr>
      <vt:lpstr>Ржецский Иосиф Францевич</vt:lpstr>
      <vt:lpstr>Медсестра , завуч Белявский , директор Чумаченко , вожатый Касевин , завхоз Шевцов</vt:lpstr>
      <vt:lpstr>Школьный музей</vt:lpstr>
      <vt:lpstr>Школа в наше время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Летопись школы</dc:title>
  <dc:creator>Teacher</dc:creator>
  <cp:lastModifiedBy>Teacher</cp:lastModifiedBy>
  <cp:revision>17</cp:revision>
  <dcterms:created xsi:type="dcterms:W3CDTF">2024-01-16T06:23:10Z</dcterms:created>
  <dcterms:modified xsi:type="dcterms:W3CDTF">2024-01-16T09:04:02Z</dcterms:modified>
</cp:coreProperties>
</file>